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2" r:id="rId2"/>
    <p:sldId id="279" r:id="rId3"/>
    <p:sldId id="281" r:id="rId4"/>
    <p:sldId id="274" r:id="rId5"/>
    <p:sldId id="283" r:id="rId6"/>
    <p:sldId id="284" r:id="rId7"/>
    <p:sldId id="257" r:id="rId8"/>
    <p:sldId id="293" r:id="rId9"/>
    <p:sldId id="286" r:id="rId10"/>
    <p:sldId id="287" r:id="rId11"/>
    <p:sldId id="288" r:id="rId12"/>
    <p:sldId id="289" r:id="rId13"/>
    <p:sldId id="290" r:id="rId14"/>
    <p:sldId id="291" r:id="rId15"/>
    <p:sldId id="295" r:id="rId16"/>
    <p:sldId id="296" r:id="rId17"/>
    <p:sldId id="298" r:id="rId18"/>
    <p:sldId id="297" r:id="rId19"/>
    <p:sldId id="292" r:id="rId20"/>
    <p:sldId id="305" r:id="rId21"/>
    <p:sldId id="303" r:id="rId22"/>
    <p:sldId id="256" r:id="rId23"/>
    <p:sldId id="302" r:id="rId24"/>
    <p:sldId id="261" r:id="rId25"/>
    <p:sldId id="262" r:id="rId26"/>
    <p:sldId id="258" r:id="rId27"/>
    <p:sldId id="263" r:id="rId28"/>
    <p:sldId id="304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8" autoAdjust="0"/>
    <p:restoredTop sz="86481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9003-E80B-4C58-8EFA-164D82398AC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E620-AB63-4634-BEF8-2139D4896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0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0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3555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0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3555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0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3555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0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3555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B260-E955-4235-846B-8A1B19EBE8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56DC-1C97-455D-BE2D-DE6AD0D003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s.lifeisphoto.ru/42/0/427465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021288"/>
            <a:ext cx="6400800" cy="45645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news_06072012_5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200800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Семья </a:t>
            </a:r>
            <a:r>
              <a:rPr lang="ru-RU" altLang="ru-RU" sz="280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altLang="ru-RU" sz="2800" b="1">
                <a:solidFill>
                  <a:srgbClr val="00B050"/>
                </a:solidFill>
                <a:latin typeface="Comic Sans MS" pitchFamily="66" charset="0"/>
              </a:rPr>
              <a:t>совокупность близких родственников, живущих вместе.</a:t>
            </a:r>
          </a:p>
          <a:p>
            <a:pPr algn="ctr">
              <a:lnSpc>
                <a:spcPct val="150000"/>
              </a:lnSpc>
            </a:pPr>
            <a:r>
              <a:rPr lang="ru-RU" altLang="ru-RU" sz="2800" b="1">
                <a:solidFill>
                  <a:srgbClr val="00B050"/>
                </a:solidFill>
                <a:latin typeface="Comic Sans MS" pitchFamily="66" charset="0"/>
              </a:rPr>
              <a:t>                                           В.И.Даль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179388" y="188913"/>
            <a:ext cx="87534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C00000"/>
                </a:solidFill>
                <a:latin typeface="Comic Sans MS" pitchFamily="66" charset="0"/>
              </a:rPr>
              <a:t>Семья </a:t>
            </a:r>
            <a:r>
              <a:rPr lang="ru-RU" altLang="ru-RU" sz="320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altLang="ru-RU" sz="3200" b="1">
                <a:solidFill>
                  <a:srgbClr val="0070C0"/>
                </a:solidFill>
                <a:latin typeface="Comic Sans MS" pitchFamily="66" charset="0"/>
              </a:rPr>
              <a:t>это основанная на браке или кровном родстве малая группа людей, связанных общностью быта, взаимной помощью.     </a:t>
            </a:r>
          </a:p>
          <a:p>
            <a:pPr algn="ctr"/>
            <a:r>
              <a:rPr lang="ru-RU" altLang="ru-RU" sz="3200" b="1">
                <a:solidFill>
                  <a:srgbClr val="0070C0"/>
                </a:solidFill>
                <a:latin typeface="Comic Sans MS" pitchFamily="66" charset="0"/>
              </a:rPr>
              <a:t>                                      БЭС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50825" y="0"/>
            <a:ext cx="87137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Comic Sans MS" pitchFamily="66" charset="0"/>
              </a:rPr>
              <a:t>Семья -</a:t>
            </a:r>
            <a:r>
              <a:rPr lang="ru-RU" altLang="ru-RU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altLang="ru-RU" sz="3200" b="1" dirty="0">
                <a:solidFill>
                  <a:srgbClr val="00B050"/>
                </a:solidFill>
                <a:latin typeface="Comic Sans MS" pitchFamily="66" charset="0"/>
              </a:rPr>
              <a:t>это маленький ковчег, призванный ограждать детей от 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188913"/>
            <a:ext cx="871366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+mn-lt"/>
              </a:rPr>
              <a:t>СЕМЬЯ БЕЗ ДЕТЕЙ, ЧТО</a:t>
            </a:r>
          </a:p>
          <a:p>
            <a:pPr>
              <a:defRPr/>
            </a:pPr>
            <a:r>
              <a:rPr lang="ru-RU" sz="5400" b="1" i="1" dirty="0" smtClean="0">
                <a:solidFill>
                  <a:srgbClr val="FFFF00"/>
                </a:solidFill>
              </a:rPr>
              <a:t>     </a:t>
            </a:r>
            <a:r>
              <a:rPr lang="ru-RU" sz="5400" b="1" i="1" dirty="0" smtClean="0">
                <a:solidFill>
                  <a:srgbClr val="FFFF00"/>
                </a:solidFill>
                <a:latin typeface="+mn-lt"/>
              </a:rPr>
              <a:t>         ЦВЕТОК БЕЗ ЗАПАХА.</a:t>
            </a:r>
            <a:endParaRPr lang="ru-RU" sz="5400" i="1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1341438"/>
            <a:ext cx="21605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latin typeface="+mn-lt"/>
            </a:endParaRPr>
          </a:p>
        </p:txBody>
      </p:sp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3779838" y="76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520" y="188913"/>
            <a:ext cx="8713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1" y="1844675"/>
            <a:ext cx="538886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User\Рабочий стол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908175" y="0"/>
            <a:ext cx="4440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32363" y="620713"/>
            <a:ext cx="324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7Я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211638" y="5157788"/>
            <a:ext cx="38163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43663" y="1196975"/>
            <a:ext cx="2232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</a:rPr>
              <a:t>семя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святые\0_5fb74_2f043b4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5544616" cy="5112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10" descr="Рисунок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1"/>
            <a:ext cx="3024336" cy="5589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СЕМЬЯ – это малая церковь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11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9"/>
            <a:ext cx="4139952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Таинство   Венчания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98072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Венчание – 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 из важнейших таинств православной церкви. Оно сопровождается священником, который благословляет жениха и невесту на счастливую семейную жизнь.</a:t>
            </a:r>
            <a:endParaRPr lang="ru-RU" sz="28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0_86e4e_a6aed46f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2780928"/>
            <a:ext cx="449999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pikchyriki.ru/clipart/obruchalnye-kolca/foto/pikchyriki_ru-obruchalnye-kolca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81128"/>
            <a:ext cx="2223921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9040"/>
            <a:ext cx="9001156" cy="3068960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70C0"/>
                </a:solidFill>
              </a:rPr>
              <a:t> </a:t>
            </a: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головы жениху и невесте возлагают венцы.</a:t>
            </a:r>
            <a:r>
              <a:rPr lang="ru-RU" sz="27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Венец </a:t>
            </a: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награда за решимость подарить себя друг другу. Но это еще и мученический венец.  Когда жениха и невесту водят по церкви с венцами на голове, хор поет молитву именно мученикам, которые были убиты когда-то за свою верность Богу и Церкви.  По-настоящему любящие друг друга жених и невеста, подобно мученикам, должны оставаться верными друг другу и все претерпеть ради сохранения семьи.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1" descr="Описание: http://krutitsy.ru/UserFiles/Image/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500694" cy="369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ikchyriki.ru/clipart/obruchalnye-kolca/foto/pikchyriki_ru-obruchalnye-kolca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968552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568952" cy="71096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ОБРАЗ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КРУГА </a:t>
            </a:r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 ХРИСТИАНСКИХ ОБРЯДАХ </a:t>
            </a:r>
          </a:p>
          <a:p>
            <a:pPr algn="ctr"/>
            <a:endParaRPr lang="ru-RU" sz="5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СИМВОЛИЗИРУЕТ  </a:t>
            </a: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ВЕЧНОСТЬ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36904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ВЛАДИМИРСКАЯ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i="1" dirty="0" smtClean="0">
                <a:solidFill>
                  <a:srgbClr val="0070C0"/>
                </a:solidFill>
              </a:rPr>
              <a:t>ИКОНА БОЖИЕЙ МАТЕРИ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442" b="21442"/>
          <a:stretch>
            <a:fillRect/>
          </a:stretch>
        </p:blipFill>
        <p:spPr bwMode="auto">
          <a:xfrm>
            <a:off x="1792288" y="214290"/>
            <a:ext cx="54864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 noChangeArrowheads="1"/>
          </p:cNvSpPr>
          <p:nvPr/>
        </p:nvSpPr>
        <p:spPr bwMode="auto">
          <a:xfrm>
            <a:off x="323528" y="260648"/>
            <a:ext cx="86281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ВСЯ СЕМЬЯ ВМЕСТЕ, </a:t>
            </a:r>
          </a:p>
          <a:p>
            <a:pPr>
              <a:lnSpc>
                <a:spcPct val="114000"/>
              </a:lnSpc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ТАК И ДУША НА МЕСТЕ.  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БОГ ДАЛ РОДНЮ, А ЧЁРТ ВРАЖДУ.</a:t>
            </a:r>
            <a:endParaRPr lang="ru-RU" sz="40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Владелец\Desktop\Новая папка (2)\Рисунок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7"/>
            <a:ext cx="799288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Семейные традиции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>
          <a:xfrm>
            <a:off x="2411760" y="836712"/>
            <a:ext cx="4352925" cy="26431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почитание старших;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забота о младших;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любовь к ближнему;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помощь и поддержка друг другу;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приобщение к труду.</a:t>
            </a:r>
          </a:p>
        </p:txBody>
      </p:sp>
      <p:pic>
        <p:nvPicPr>
          <p:cNvPr id="36871" name="Picture 7" descr="C:\Users\Владелец\Desktop\Новая папка (2)\Рисунок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3"/>
            <a:ext cx="36724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4" descr="http://s60.radikal.ru/i169/1001/d8/2264e97241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627784" cy="263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5" descr="пасх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2225378" cy="266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3/76/689/76689630_73162541_large_0_5617f_754b4c6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86000"/>
            <a:ext cx="7416824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8 июля 2008 года в России впервые отметили новый праздник — День семьи, любви и верности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Владелец\Desktop\Новая папка (2)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1348479" y="620688"/>
            <a:ext cx="63914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8 ИЮЛЯ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ДЕНЬ СЕМЬИ,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ЛЮБВИ И ВЕРНОСТИ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-176213"/>
            <a:ext cx="6205538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285875" y="285750"/>
          <a:ext cx="6462802" cy="635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507"/>
                <a:gridCol w="2234295"/>
              </a:tblGrid>
              <a:tr h="7451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Основные ценности семейной жизни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Православие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7311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Любовь мужа и жены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друг к другу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Ложь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6519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Любовь родителей к детям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Измена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617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Почитание родителей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Гордость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Богатство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Согласие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Забота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Уважение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Прощение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617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Семейные традиции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285875" y="285750"/>
          <a:ext cx="6462802" cy="635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507"/>
                <a:gridCol w="2234295"/>
              </a:tblGrid>
              <a:tr h="7451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Основные ценности семейной жизни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Православие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7311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Любовь мужа и жены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друг к другу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Ложь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519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Любовь родителей к детям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Измена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</a:tr>
              <a:tr h="4617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Почитание родителей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Гордость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Богатство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Согласие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Забота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Уважение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132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Прощение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46176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Семейные традиции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Обязанности членов семьи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785813"/>
            <a:ext cx="8605589" cy="206712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Мужчина, муж, отец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– глава семьи, ее защитник. Заботится о своей жене и детях.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Жена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уважает, почитает мужа, боится оскорбить неправильным поступком, дабы не внести разъединения.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5848" name="Picture 8" descr="C:\Users\Владелец\Desktop\Новая папка (2)\Рисунок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612068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95536" y="0"/>
            <a:ext cx="8533456" cy="111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Дружная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злобная, жестокая, любящая,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веселая, вредная, невыносимая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 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заботливая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Понимание, недоверие, любовь, уважение, забота, ложь, согласие, выручка.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Поддержка, вражда, уважение, взаимопомощь, недоверие, злоба, честность, доброжелательность.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Жалеем, заботимся, сочувствуем, ценим, не любим, обижаем, помогаем, прощаем, терпим, любим. </a:t>
            </a: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Согласную семью и горе не берет. </a:t>
            </a: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Семья в куче – не страшна и туча. </a:t>
            </a:r>
          </a:p>
          <a:p>
            <a:pPr algn="just" eaLnBrk="0" hangingPunct="0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На что клад, когда в семье лад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203/66124276.51/0_6d74b_eb48ba4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22658"/>
            <a:ext cx="5760640" cy="4935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СПАСИБО  ЗА  </a:t>
            </a:r>
            <a:r>
              <a:rPr lang="ru-RU" sz="6600" b="1" dirty="0" smtClean="0">
                <a:ln w="44450"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РАБОТУ</a:t>
            </a: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 noChangeArrowheads="1"/>
          </p:cNvSpPr>
          <p:nvPr/>
        </p:nvSpPr>
        <p:spPr bwMode="auto">
          <a:xfrm>
            <a:off x="323528" y="260648"/>
            <a:ext cx="86281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 СВЕТЕ ВСЁ НАЙДЁШЬ, </a:t>
            </a:r>
          </a:p>
          <a:p>
            <a:pPr>
              <a:lnSpc>
                <a:spcPct val="114000"/>
              </a:lnSpc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КРОМЕ ОТЦА И МАТЕРИ.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МАТЕРИНСКИЙ ГНЕВ, ЧТО ВЕСЕННИЙ СНЕГ: МНОГО ЕГО ВЫПАДАЕТ, ДА СКОРО РАСТАЁТ.</a:t>
            </a:r>
            <a:endParaRPr lang="ru-RU" sz="32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rikky.ru/wp-content/blogs.dir/1/files/2011/06/20100501-mom-laughing-with-young-son-600x41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6516216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 noChangeArrowheads="1"/>
          </p:cNvSpPr>
          <p:nvPr/>
        </p:nvSpPr>
        <p:spPr bwMode="auto">
          <a:xfrm>
            <a:off x="323528" y="260648"/>
            <a:ext cx="86281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ГДЕ МИР ДА ЛАД, </a:t>
            </a:r>
          </a:p>
          <a:p>
            <a:pPr>
              <a:lnSpc>
                <a:spcPct val="114000"/>
              </a:lnSpc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ТАМ И БОЖЬЯ БЛАГОДАТЬ.  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 ЧТО КЛАД, </a:t>
            </a:r>
            <a:endParaRPr lang="ru-RU" sz="36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67000"/>
            </a:pPr>
            <a:r>
              <a:rPr lang="ru-RU" sz="36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 КОЛИ В СЕМЬЕ ЛАД</a:t>
            </a:r>
            <a:r>
              <a:rPr lang="ru-RU" sz="40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babylu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780928"/>
            <a:ext cx="7380312" cy="40770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>
            <a:spLocks noChangeArrowheads="1"/>
          </p:cNvSpPr>
          <p:nvPr/>
        </p:nvSpPr>
        <p:spPr bwMode="auto">
          <a:xfrm>
            <a:off x="323528" y="0"/>
            <a:ext cx="862816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СЕМЬЯ СИЛЬНА, КОГДА НАД НЕЙ</a:t>
            </a:r>
          </a:p>
          <a:p>
            <a:pPr>
              <a:lnSpc>
                <a:spcPct val="114000"/>
              </a:lnSpc>
            </a:pP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КРЫША ОДНА.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ГОСТЯХ ХОРОШО, А ДОМА ЛУЧШЕ.</a:t>
            </a:r>
            <a:endParaRPr lang="ru-RU" sz="32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8064896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620688"/>
            <a:ext cx="4071966" cy="602302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Семья – это счастье, любовь и удача, </a:t>
            </a:r>
            <a:br>
              <a:rPr lang="ru-RU" sz="1800" b="1" dirty="0" smtClean="0"/>
            </a:br>
            <a:r>
              <a:rPr lang="ru-RU" sz="1800" b="1" dirty="0" smtClean="0"/>
              <a:t>Семья – это летом поездки на дачу. </a:t>
            </a:r>
            <a:br>
              <a:rPr lang="ru-RU" sz="1800" b="1" dirty="0" smtClean="0"/>
            </a:br>
            <a:r>
              <a:rPr lang="ru-RU" sz="1800" b="1" dirty="0" smtClean="0"/>
              <a:t>Семья – это праздник, семейные даты, </a:t>
            </a:r>
            <a:br>
              <a:rPr lang="ru-RU" sz="1800" b="1" dirty="0" smtClean="0"/>
            </a:br>
            <a:r>
              <a:rPr lang="ru-RU" sz="1800" b="1" dirty="0" smtClean="0"/>
              <a:t>Подарки, покупки, приятные траты. </a:t>
            </a:r>
            <a:br>
              <a:rPr lang="ru-RU" sz="1800" b="1" dirty="0" smtClean="0"/>
            </a:br>
            <a:r>
              <a:rPr lang="ru-RU" sz="1800" b="1" dirty="0" smtClean="0"/>
              <a:t>Рожденье детей, первый шаг, первый лепет, </a:t>
            </a:r>
            <a:br>
              <a:rPr lang="ru-RU" sz="1800" b="1" dirty="0" smtClean="0"/>
            </a:br>
            <a:r>
              <a:rPr lang="ru-RU" sz="1800" b="1" dirty="0" smtClean="0"/>
              <a:t>Мечты о хорошем, волнение и трепет. </a:t>
            </a:r>
            <a:br>
              <a:rPr lang="ru-RU" sz="1800" b="1" dirty="0" smtClean="0"/>
            </a:br>
            <a:r>
              <a:rPr lang="ru-RU" sz="1800" b="1" dirty="0" smtClean="0"/>
              <a:t>Семья – это труд, друг о друге забота, </a:t>
            </a:r>
            <a:br>
              <a:rPr lang="ru-RU" sz="1800" b="1" dirty="0" smtClean="0"/>
            </a:br>
            <a:r>
              <a:rPr lang="ru-RU" sz="1800" b="1" dirty="0" smtClean="0"/>
              <a:t>Семья – это много домашней работы. </a:t>
            </a:r>
            <a:br>
              <a:rPr lang="ru-RU" sz="1800" b="1" dirty="0" smtClean="0"/>
            </a:br>
            <a:r>
              <a:rPr lang="ru-RU" sz="1800" b="1" dirty="0" smtClean="0"/>
              <a:t>Семья – это важно! </a:t>
            </a:r>
            <a:br>
              <a:rPr lang="ru-RU" sz="1800" b="1" dirty="0" smtClean="0"/>
            </a:br>
            <a:r>
              <a:rPr lang="ru-RU" sz="1800" b="1" dirty="0" smtClean="0"/>
              <a:t>Семья – это сложно! </a:t>
            </a:r>
            <a:br>
              <a:rPr lang="ru-RU" sz="1800" b="1" dirty="0" smtClean="0"/>
            </a:br>
            <a:r>
              <a:rPr lang="ru-RU" sz="1800" b="1" dirty="0" smtClean="0"/>
              <a:t>Но счастливо жить одному невозможно! </a:t>
            </a:r>
            <a:br>
              <a:rPr lang="ru-RU" sz="1800" b="1" dirty="0" smtClean="0"/>
            </a:br>
            <a:r>
              <a:rPr lang="ru-RU" sz="1800" b="1" dirty="0" smtClean="0"/>
              <a:t>Всегда будьте вместе, любовь берегите, </a:t>
            </a:r>
            <a:br>
              <a:rPr lang="ru-RU" sz="1800" b="1" dirty="0" smtClean="0"/>
            </a:br>
            <a:r>
              <a:rPr lang="ru-RU" sz="1800" b="1" dirty="0" smtClean="0"/>
              <a:t>Обиды и ссоры подальше гоните, </a:t>
            </a:r>
            <a:br>
              <a:rPr lang="ru-RU" sz="1800" b="1" dirty="0" smtClean="0"/>
            </a:br>
            <a:r>
              <a:rPr lang="ru-RU" sz="1800" b="1" dirty="0" smtClean="0"/>
              <a:t>Хочу, чтоб про нас говорили друзья: </a:t>
            </a:r>
            <a:br>
              <a:rPr lang="ru-RU" sz="1800" b="1" dirty="0" smtClean="0"/>
            </a:br>
            <a:r>
              <a:rPr lang="ru-RU" sz="1800" b="1" dirty="0" smtClean="0"/>
              <a:t>Какая хорошая Ваша семья!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Picture 2" descr="Картинка 6 из 1532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68760"/>
            <a:ext cx="4789766" cy="5256584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71538" y="-39408"/>
            <a:ext cx="63807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Е М Ь Я</a:t>
            </a:r>
            <a:endParaRPr kumimoji="0" lang="ru-RU" sz="6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ХРИСТИАНСКАЯ  СЕМЬЯ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3" name="Picture 5" descr="C:\Users\Владелец\Desktop\Новая папка (2)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75252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такое христианская семья?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Отличается ли она от тех семей, в</a:t>
            </a:r>
          </a:p>
          <a:p>
            <a:pPr algn="just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которых мы живём?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Когда появились первые семьи?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Для чего нужна семья?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Какую семью можно назвать дружной?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Что такое венчание?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означает обручальное кольцо?</a:t>
            </a:r>
          </a:p>
          <a:p>
            <a:pPr algn="just">
              <a:buBlip>
                <a:blip r:embed="rId2"/>
              </a:buBlip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User\Рабочий стол\Lovely_illustration_of_Happy_family_at_tea_time_wallcoo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95250"/>
            <a:ext cx="960755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-242888"/>
            <a:ext cx="9572625" cy="28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ru-RU" altLang="ru-RU" sz="2400" b="1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3200" b="1">
                <a:solidFill>
                  <a:srgbClr val="C00000"/>
                </a:solidFill>
                <a:latin typeface="Comic Sans MS" pitchFamily="66" charset="0"/>
              </a:rPr>
              <a:t>Семья </a:t>
            </a:r>
            <a:r>
              <a:rPr lang="ru-RU" altLang="ru-RU" sz="320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altLang="ru-RU" sz="320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altLang="ru-RU" sz="3200" b="1">
                <a:solidFill>
                  <a:srgbClr val="7030A0"/>
                </a:solidFill>
                <a:latin typeface="Comic Sans MS" pitchFamily="66" charset="0"/>
              </a:rPr>
              <a:t>группа живущих вместе близких родственников, сплоченных общими интересами. </a:t>
            </a:r>
          </a:p>
          <a:p>
            <a:pPr algn="ctr">
              <a:buFont typeface="Arial" charset="0"/>
              <a:buNone/>
            </a:pPr>
            <a:r>
              <a:rPr lang="ru-RU" altLang="ru-RU" sz="3200" b="1">
                <a:solidFill>
                  <a:srgbClr val="7030A0"/>
                </a:solidFill>
                <a:latin typeface="Comic Sans MS" pitchFamily="66" charset="0"/>
              </a:rPr>
              <a:t>                                   С.И.Ожегов</a:t>
            </a:r>
          </a:p>
          <a:p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402</Words>
  <Application>Microsoft Office PowerPoint</Application>
  <PresentationFormat>Экран (4:3)</PresentationFormat>
  <Paragraphs>123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Семья – это счастье, любовь и удача,  Семья – это летом поездки на дачу.  Семья – это праздник, семейные даты,  Подарки, покупки, приятные траты.  Рожденье детей, первый шаг, первый лепет,  Мечты о хорошем, волнение и трепет.  Семья – это труд, друг о друге забота,  Семья – это много домашней работы.  Семья – это важно!  Семья – это сложно!  Но счастливо жить одному невозможно!  Всегда будьте вместе, любовь берегите,  Обиды и ссоры подальше гоните,  Хочу, чтоб про нас говорили друзья:  Какая хорошая Ваша семья!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На головы жениху и невесте возлагают венцы.  Венец – это награда за решимость подарить себя друг другу. Но это еще и мученический венец.  Когда жениха и невесту водят по церкви с венцами на голове, хор поет молитву именно мученикам, которые были убиты когда-то за свою верность Богу и Церкви.  По-настоящему любящие друг друга жених и невеста, подобно мученикам, должны оставаться верными друг другу и все претерпеть ради сохранения семьи.  </vt:lpstr>
      <vt:lpstr>Презентация PowerPoint</vt:lpstr>
      <vt:lpstr>ВЛАДИМИРСКАЯ    ИКОНА БОЖИЕЙ МАТЕРИ</vt:lpstr>
      <vt:lpstr>Семейные 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членов семьи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30</cp:revision>
  <dcterms:modified xsi:type="dcterms:W3CDTF">2015-11-04T05:04:47Z</dcterms:modified>
</cp:coreProperties>
</file>